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28D10-450D-4BE8-AC6C-2AB31F30731F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A4C91-6EB0-4A63-8479-5BFCD945D3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en-US" altLang="ko-KR" b="1" u="sng" dirty="0" smtClean="0">
                <a:latin typeface="나눔명조 ExtraBold" pitchFamily="18" charset="-127"/>
                <a:ea typeface="나눔명조 ExtraBold" pitchFamily="18" charset="-127"/>
              </a:rPr>
              <a:t>MINI MIX CLEAN</a:t>
            </a:r>
            <a:endParaRPr lang="ko-KR" altLang="en-US" b="1" u="sng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2339752" y="450912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altLang="ko-KR" sz="1800" dirty="0" smtClean="0">
                <a:solidFill>
                  <a:schemeClr val="tx1"/>
                </a:solidFill>
                <a:latin typeface="나눔명조 ExtraBold" pitchFamily="18" charset="-127"/>
                <a:ea typeface="나눔명조 ExtraBold" pitchFamily="18" charset="-127"/>
              </a:rPr>
              <a:t>-1</a:t>
            </a:r>
            <a:r>
              <a:rPr lang="ko-KR" altLang="en-US" sz="1800" dirty="0" smtClean="0">
                <a:solidFill>
                  <a:schemeClr val="tx1"/>
                </a:solidFill>
                <a:latin typeface="나눔명조 ExtraBold" pitchFamily="18" charset="-127"/>
                <a:ea typeface="나눔명조 ExtraBold" pitchFamily="18" charset="-127"/>
              </a:rPr>
              <a:t>인 가구를 위한 의류세탁 및 관리 제품 아이디어</a:t>
            </a:r>
            <a:endParaRPr lang="en-US" altLang="ko-KR" sz="1800" dirty="0" smtClean="0">
              <a:solidFill>
                <a:schemeClr val="tx1"/>
              </a:solidFill>
              <a:latin typeface="나눔명조 ExtraBold" pitchFamily="18" charset="-127"/>
              <a:ea typeface="나눔명조 ExtraBold" pitchFamily="18" charset="-127"/>
            </a:endParaRPr>
          </a:p>
          <a:p>
            <a:pPr algn="r"/>
            <a:r>
              <a:rPr lang="en-US" altLang="ko-KR" sz="2400" b="1" dirty="0" smtClean="0">
                <a:solidFill>
                  <a:schemeClr val="tx1"/>
                </a:solidFill>
                <a:latin typeface="나눔명조 ExtraBold" pitchFamily="18" charset="-127"/>
                <a:ea typeface="나눔명조 ExtraBold" pitchFamily="18" charset="-127"/>
              </a:rPr>
              <a:t>1010394</a:t>
            </a:r>
          </a:p>
          <a:p>
            <a:pPr algn="r"/>
            <a:r>
              <a:rPr lang="ko-KR" altLang="en-US" sz="2400" b="1" dirty="0" err="1" smtClean="0">
                <a:solidFill>
                  <a:schemeClr val="tx1"/>
                </a:solidFill>
                <a:latin typeface="나눔명조 ExtraBold" pitchFamily="18" charset="-127"/>
                <a:ea typeface="나눔명조 ExtraBold" pitchFamily="18" charset="-127"/>
              </a:rPr>
              <a:t>이근</a:t>
            </a:r>
            <a:r>
              <a:rPr lang="ko-KR" altLang="en-US" sz="2400" b="1" dirty="0" err="1">
                <a:solidFill>
                  <a:schemeClr val="tx1"/>
                </a:solidFill>
                <a:latin typeface="나눔명조 ExtraBold" pitchFamily="18" charset="-127"/>
                <a:ea typeface="나눔명조 ExtraBold" pitchFamily="18" charset="-127"/>
              </a:rPr>
              <a:t>아</a:t>
            </a:r>
            <a:endParaRPr lang="en-US" altLang="ko-KR" sz="2400" b="1" dirty="0" smtClean="0">
              <a:solidFill>
                <a:schemeClr val="tx1"/>
              </a:solidFill>
              <a:latin typeface="나눔명조 ExtraBold" pitchFamily="18" charset="-127"/>
              <a:ea typeface="나눔명조 ExtraBold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88640"/>
            <a:ext cx="42242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b="1" u="sng" dirty="0" smtClean="0">
                <a:latin typeface="나눔명조 ExtraBold" pitchFamily="18" charset="-127"/>
                <a:ea typeface="나눔명조 ExtraBold" pitchFamily="18" charset="-127"/>
              </a:rPr>
              <a:t>MINI MIX CLEAN</a:t>
            </a:r>
            <a:endParaRPr lang="ko-KR" alt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836712"/>
            <a:ext cx="912301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Concept: </a:t>
            </a:r>
            <a:r>
              <a:rPr lang="en-US" altLang="ko-KR" sz="2000" dirty="0" smtClean="0"/>
              <a:t>“mini mix clean”</a:t>
            </a:r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      - </a:t>
            </a:r>
            <a:r>
              <a:rPr lang="ko-KR" altLang="en-US" sz="2000" dirty="0" smtClean="0"/>
              <a:t>최소한의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소량의 세탁이 필요한 현대인들에게 유용한 미니 세탁기</a:t>
            </a:r>
            <a:r>
              <a:rPr lang="en-US" altLang="ko-KR" sz="2000" dirty="0" smtClean="0"/>
              <a:t>.</a:t>
            </a:r>
          </a:p>
          <a:p>
            <a:endParaRPr lang="en-US" altLang="ko-KR" sz="2000" dirty="0" smtClean="0"/>
          </a:p>
          <a:p>
            <a:endParaRPr lang="en-US" altLang="ko-KR" dirty="0"/>
          </a:p>
        </p:txBody>
      </p:sp>
      <p:sp>
        <p:nvSpPr>
          <p:cNvPr id="7" name="직사각형 6"/>
          <p:cNvSpPr/>
          <p:nvPr/>
        </p:nvSpPr>
        <p:spPr>
          <a:xfrm>
            <a:off x="251520" y="1772816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u="sng" dirty="0" smtClean="0">
                <a:latin typeface="나눔명조 ExtraBold" pitchFamily="18" charset="-127"/>
                <a:ea typeface="나눔명조 ExtraBold" pitchFamily="18" charset="-127"/>
              </a:rPr>
              <a:t>MINI MIX CLEAN</a:t>
            </a:r>
            <a:r>
              <a:rPr lang="ko-KR" altLang="en-US" b="1" u="sng" dirty="0" smtClean="0">
                <a:latin typeface="나눔명조 ExtraBold" pitchFamily="18" charset="-127"/>
                <a:ea typeface="나눔명조 ExtraBold" pitchFamily="18" charset="-127"/>
              </a:rPr>
              <a:t>의 기능성</a:t>
            </a:r>
            <a:endParaRPr lang="en-US" altLang="ko-KR" b="1" u="sng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pPr>
              <a:buFontTx/>
              <a:buChar char="-"/>
            </a:pP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간편하고 작은 것이 미니 세탁기의 가장 큰 장점</a:t>
            </a:r>
            <a:endParaRPr lang="en-US" altLang="ko-KR" b="1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pPr>
              <a:buFontTx/>
              <a:buChar char="-"/>
            </a:pP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소량세탁</a:t>
            </a:r>
            <a:endParaRPr lang="en-US" altLang="ko-KR" b="1" dirty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b="1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작은 세탁기 형태로 작은 공간 차지</a:t>
            </a:r>
            <a:endParaRPr lang="en-US" altLang="ko-KR" b="1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b="1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믹서기를 그대로 재현하여 만든 세탁기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로 본체는 투명하게 되어 세탁과정을 볼 수 있다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.</a:t>
            </a:r>
          </a:p>
          <a:p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세제는 따로 구멍을 통해 넣는 구조로 양을 조절하게 되어 있다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.</a:t>
            </a:r>
          </a:p>
          <a:p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본체 안에 세탁을 용이 하게 하</a:t>
            </a:r>
            <a:r>
              <a:rPr lang="ko-KR" altLang="en-US" dirty="0">
                <a:latin typeface="나눔명조 ExtraBold" pitchFamily="18" charset="-127"/>
                <a:ea typeface="나눔명조 ExtraBold" pitchFamily="18" charset="-127"/>
              </a:rPr>
              <a:t>는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 회전돌기가 부착되어 있다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.</a:t>
            </a:r>
          </a:p>
          <a:p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탈수를 위한 물 빠지는 구멍이 회전돌기와 함께 합체된 구조</a:t>
            </a:r>
            <a:endParaRPr lang="en-US" altLang="ko-KR" dirty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본체 아래에 세탁강도를 조절 하는 버튼과 헹굼강도를 조절하는 버튼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, 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자동 탈수 기능</a:t>
            </a:r>
            <a:endParaRPr lang="en-US" altLang="ko-KR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dirty="0">
                <a:latin typeface="나눔명조 ExtraBold" pitchFamily="18" charset="-127"/>
                <a:ea typeface="나눔명조 ExtraBold" pitchFamily="18" charset="-127"/>
              </a:rPr>
              <a:t> 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 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을 하는 버튼이 부착 되어 있다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.</a:t>
            </a:r>
          </a:p>
          <a:p>
            <a:endParaRPr lang="en-US" altLang="ko-KR" dirty="0" smtClean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941168"/>
            <a:ext cx="652454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*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디자인</a:t>
            </a:r>
            <a:endParaRPr lang="en-US" altLang="ko-KR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믹서기 형태로 심플하고 깜찍한 디자인</a:t>
            </a:r>
            <a:endParaRPr lang="en-US" altLang="ko-KR" b="1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b="1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일반 세탁기의 </a:t>
            </a:r>
            <a:r>
              <a:rPr lang="en-US" altLang="ko-KR" b="1" dirty="0" smtClean="0">
                <a:latin typeface="나눔명조 ExtraBold" pitchFamily="18" charset="-127"/>
                <a:ea typeface="나눔명조 ExtraBold" pitchFamily="18" charset="-127"/>
              </a:rPr>
              <a:t>½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의 사이즈로 작은 형태로 최소한으로 만들어짐</a:t>
            </a:r>
            <a:endParaRPr lang="en-US" altLang="ko-KR" b="1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b="1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믹서기와 거의 흡사한 디자인과 구조 </a:t>
            </a:r>
            <a:endParaRPr lang="en-US" altLang="ko-KR" b="1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en-US" altLang="ko-KR" b="1" dirty="0" smtClean="0">
                <a:latin typeface="나눔명조 ExtraBold" pitchFamily="18" charset="-127"/>
                <a:ea typeface="나눔명조 ExtraBold" pitchFamily="18" charset="-127"/>
              </a:rPr>
              <a:t>-</a:t>
            </a:r>
            <a:r>
              <a:rPr lang="ko-KR" altLang="en-US" b="1" dirty="0" smtClean="0">
                <a:latin typeface="나눔명조 ExtraBold" pitchFamily="18" charset="-127"/>
                <a:ea typeface="나눔명조 ExtraBold" pitchFamily="18" charset="-127"/>
              </a:rPr>
              <a:t>일반 세탁기보다 사용이 쉽게 디자인된 조작 버튼</a:t>
            </a:r>
            <a:endParaRPr lang="en-US" altLang="ko-KR" b="1" dirty="0">
              <a:latin typeface="나눔명조 ExtraBold" pitchFamily="18" charset="-127"/>
              <a:ea typeface="나눔명조 ExtraBold" pitchFamily="18" charset="-127"/>
            </a:endParaRPr>
          </a:p>
          <a:p>
            <a:endParaRPr lang="en-US" altLang="ko-KR" b="1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굽은 화살표 33"/>
          <p:cNvSpPr/>
          <p:nvPr/>
        </p:nvSpPr>
        <p:spPr>
          <a:xfrm>
            <a:off x="2483768" y="764704"/>
            <a:ext cx="1296144" cy="3240360"/>
          </a:xfrm>
          <a:prstGeom prst="ben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033" name="Picture 9" descr="C:\Users\PC\AppData\Local\Microsoft\Windows\Temporary Internet Files\Content.IE5\U8LNE28R\MC90023989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88640"/>
            <a:ext cx="3468278" cy="6336704"/>
          </a:xfrm>
          <a:prstGeom prst="rect">
            <a:avLst/>
          </a:prstGeom>
          <a:noFill/>
        </p:spPr>
      </p:pic>
      <p:cxnSp>
        <p:nvCxnSpPr>
          <p:cNvPr id="18" name="직선 연결선 17"/>
          <p:cNvCxnSpPr/>
          <p:nvPr/>
        </p:nvCxnSpPr>
        <p:spPr>
          <a:xfrm>
            <a:off x="5652120" y="404664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H="1">
            <a:off x="5724128" y="404664"/>
            <a:ext cx="576064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타원 38"/>
          <p:cNvSpPr/>
          <p:nvPr/>
        </p:nvSpPr>
        <p:spPr>
          <a:xfrm>
            <a:off x="4283968" y="3645024"/>
            <a:ext cx="648072" cy="21602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오각형 42"/>
          <p:cNvSpPr/>
          <p:nvPr/>
        </p:nvSpPr>
        <p:spPr>
          <a:xfrm>
            <a:off x="4644008" y="3645024"/>
            <a:ext cx="576064" cy="216024"/>
          </a:xfrm>
          <a:prstGeom prst="homePlat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오각형 40"/>
          <p:cNvSpPr/>
          <p:nvPr/>
        </p:nvSpPr>
        <p:spPr>
          <a:xfrm rot="5400000">
            <a:off x="4499992" y="3645024"/>
            <a:ext cx="216024" cy="504056"/>
          </a:xfrm>
          <a:prstGeom prst="homePlat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오각형 43"/>
          <p:cNvSpPr/>
          <p:nvPr/>
        </p:nvSpPr>
        <p:spPr>
          <a:xfrm flipH="1">
            <a:off x="3995936" y="3645024"/>
            <a:ext cx="576064" cy="216024"/>
          </a:xfrm>
          <a:prstGeom prst="homePlat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오각형 41"/>
          <p:cNvSpPr/>
          <p:nvPr/>
        </p:nvSpPr>
        <p:spPr>
          <a:xfrm rot="16200000" flipV="1">
            <a:off x="4499992" y="3356992"/>
            <a:ext cx="216024" cy="504056"/>
          </a:xfrm>
          <a:prstGeom prst="homePlat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구부러진 연결선 45"/>
          <p:cNvCxnSpPr/>
          <p:nvPr/>
        </p:nvCxnSpPr>
        <p:spPr>
          <a:xfrm>
            <a:off x="4716016" y="332656"/>
            <a:ext cx="1656184" cy="151216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구부러진 연결선 47"/>
          <p:cNvCxnSpPr/>
          <p:nvPr/>
        </p:nvCxnSpPr>
        <p:spPr>
          <a:xfrm>
            <a:off x="5940152" y="548680"/>
            <a:ext cx="1224136" cy="57606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구부러진 연결선 49"/>
          <p:cNvCxnSpPr/>
          <p:nvPr/>
        </p:nvCxnSpPr>
        <p:spPr>
          <a:xfrm rot="10800000" flipV="1">
            <a:off x="1259632" y="2708920"/>
            <a:ext cx="1296144" cy="115212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구부러진 연결선 51"/>
          <p:cNvCxnSpPr/>
          <p:nvPr/>
        </p:nvCxnSpPr>
        <p:spPr>
          <a:xfrm>
            <a:off x="4788024" y="2132856"/>
            <a:ext cx="1584176" cy="122413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hape 53"/>
          <p:cNvCxnSpPr>
            <a:stCxn id="39" idx="0"/>
          </p:cNvCxnSpPr>
          <p:nvPr/>
        </p:nvCxnSpPr>
        <p:spPr>
          <a:xfrm rot="16200000" flipH="1" flipV="1">
            <a:off x="2681790" y="3158970"/>
            <a:ext cx="1440160" cy="2412268"/>
          </a:xfrm>
          <a:prstGeom prst="curvedConnector4">
            <a:avLst>
              <a:gd name="adj1" fmla="val -15873"/>
              <a:gd name="adj2" fmla="val 56716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구부러진 연결선 55"/>
          <p:cNvCxnSpPr/>
          <p:nvPr/>
        </p:nvCxnSpPr>
        <p:spPr>
          <a:xfrm flipV="1">
            <a:off x="6012160" y="4509120"/>
            <a:ext cx="1224136" cy="21602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구부러진 연결선 57"/>
          <p:cNvCxnSpPr/>
          <p:nvPr/>
        </p:nvCxnSpPr>
        <p:spPr>
          <a:xfrm rot="5400000">
            <a:off x="3491880" y="5085184"/>
            <a:ext cx="1296144" cy="129614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구부러진 연결선 59"/>
          <p:cNvCxnSpPr/>
          <p:nvPr/>
        </p:nvCxnSpPr>
        <p:spPr>
          <a:xfrm>
            <a:off x="6012160" y="5661248"/>
            <a:ext cx="1224136" cy="28803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215267" y="980728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세제 양 조절 구멍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444208" y="1700808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세탁물 넣는 뚜껑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444208" y="3068960"/>
            <a:ext cx="2505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세탁 과정을 볼 수 있는 </a:t>
            </a:r>
            <a:endParaRPr lang="en-US" altLang="ko-KR" dirty="0" smtClean="0">
              <a:latin typeface="나눔명조 ExtraBold" pitchFamily="18" charset="-127"/>
              <a:ea typeface="나눔명조 ExtraBold" pitchFamily="18" charset="-127"/>
            </a:endParaRPr>
          </a:p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투명 본</a:t>
            </a:r>
            <a:r>
              <a:rPr lang="ko-KR" altLang="en-US" dirty="0">
                <a:latin typeface="나눔명조 ExtraBold" pitchFamily="18" charset="-127"/>
                <a:ea typeface="나눔명조 ExtraBold" pitchFamily="18" charset="-127"/>
              </a:rPr>
              <a:t>체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1520" y="3717032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물 호스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0" y="4941168"/>
            <a:ext cx="2335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물 빠지는 구멍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(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탈수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)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236296" y="4365104"/>
            <a:ext cx="164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자동 탈수 버튼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0" y="6309320"/>
            <a:ext cx="3696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세탁 강도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∙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시간 조절</a:t>
            </a:r>
            <a:r>
              <a:rPr lang="en-US" altLang="ko-KR" dirty="0" smtClean="0">
                <a:latin typeface="나눔명조 ExtraBold" pitchFamily="18" charset="-127"/>
                <a:ea typeface="나눔명조 ExtraBold" pitchFamily="18" charset="-127"/>
              </a:rPr>
              <a:t>(</a:t>
            </a:r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내용물에 따라</a:t>
            </a:r>
            <a:r>
              <a:rPr lang="en-US" altLang="ko-KR" dirty="0">
                <a:latin typeface="나눔명조 ExtraBold" pitchFamily="18" charset="-127"/>
                <a:ea typeface="나눔명조 ExtraBold" pitchFamily="18" charset="-127"/>
              </a:rPr>
              <a:t>)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308304" y="5805264"/>
            <a:ext cx="1640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명조 ExtraBold" pitchFamily="18" charset="-127"/>
                <a:ea typeface="나눔명조 ExtraBold" pitchFamily="18" charset="-127"/>
              </a:rPr>
              <a:t>헹굼 강도 조절</a:t>
            </a:r>
            <a:endParaRPr lang="ko-KR" altLang="en-US" dirty="0">
              <a:latin typeface="나눔명조 ExtraBold" pitchFamily="18" charset="-127"/>
              <a:ea typeface="나눔명조 ExtraBold" pitchFamily="18" charset="-127"/>
            </a:endParaRPr>
          </a:p>
        </p:txBody>
      </p:sp>
      <p:sp>
        <p:nvSpPr>
          <p:cNvPr id="73" name="직사각형 72"/>
          <p:cNvSpPr/>
          <p:nvPr/>
        </p:nvSpPr>
        <p:spPr>
          <a:xfrm>
            <a:off x="0" y="0"/>
            <a:ext cx="2864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u="sng" dirty="0" smtClean="0">
                <a:latin typeface="나눔명조 ExtraBold" pitchFamily="18" charset="-127"/>
                <a:ea typeface="나눔명조 ExtraBold" pitchFamily="18" charset="-127"/>
              </a:rPr>
              <a:t>MINI </a:t>
            </a:r>
            <a:r>
              <a:rPr lang="en-US" altLang="ko-KR" b="1" u="sng" smtClean="0">
                <a:latin typeface="나눔명조 ExtraBold" pitchFamily="18" charset="-127"/>
                <a:ea typeface="나눔명조 ExtraBold" pitchFamily="18" charset="-127"/>
              </a:rPr>
              <a:t>MIX CLEAN</a:t>
            </a:r>
            <a:r>
              <a:rPr lang="ko-KR" altLang="en-US" b="1" u="sng" dirty="0" smtClean="0">
                <a:latin typeface="나눔명조 ExtraBold" pitchFamily="18" charset="-127"/>
                <a:ea typeface="나눔명조 ExtraBold" pitchFamily="18" charset="-127"/>
              </a:rPr>
              <a:t>디자</a:t>
            </a:r>
            <a:r>
              <a:rPr lang="ko-KR" altLang="en-US" b="1" u="sng" dirty="0">
                <a:latin typeface="나눔명조 ExtraBold" pitchFamily="18" charset="-127"/>
                <a:ea typeface="나눔명조 ExtraBold" pitchFamily="18" charset="-127"/>
              </a:rPr>
              <a:t>인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200</Words>
  <Application>Microsoft Office PowerPoint</Application>
  <PresentationFormat>화면 슬라이드 쇼(4:3)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MINI MIX CLEAN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MIX CLEAN</dc:title>
  <dc:creator>PC</dc:creator>
  <cp:lastModifiedBy>PC</cp:lastModifiedBy>
  <cp:revision>14</cp:revision>
  <dcterms:created xsi:type="dcterms:W3CDTF">2013-12-01T17:56:59Z</dcterms:created>
  <dcterms:modified xsi:type="dcterms:W3CDTF">2013-12-01T23:34:28Z</dcterms:modified>
</cp:coreProperties>
</file>